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67" r:id="rId4"/>
    <p:sldId id="259" r:id="rId5"/>
    <p:sldId id="261" r:id="rId6"/>
    <p:sldId id="260" r:id="rId7"/>
    <p:sldId id="262" r:id="rId8"/>
    <p:sldId id="263" r:id="rId9"/>
    <p:sldId id="275" r:id="rId10"/>
    <p:sldId id="273" r:id="rId11"/>
    <p:sldId id="276" r:id="rId12"/>
    <p:sldId id="27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7" d="100"/>
          <a:sy n="117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1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8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2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3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6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0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7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5C66-ADBE-4BEB-8C2C-8D8DDD5943C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procspb.ru/receptio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Прокуратура Калининского района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Санкт-Петербурга разъясняет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-30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3309" y="1194734"/>
            <a:ext cx="4395810" cy="4681538"/>
          </a:xfrm>
        </p:spPr>
      </p:pic>
      <p:sp>
        <p:nvSpPr>
          <p:cNvPr id="5" name="TextBox 4"/>
          <p:cNvSpPr txBox="1"/>
          <p:nvPr/>
        </p:nvSpPr>
        <p:spPr>
          <a:xfrm>
            <a:off x="609600" y="6185647"/>
            <a:ext cx="823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подготовлена совместно с детьми сотрудников прокуратуры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896544" cy="633670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b="1" dirty="0" smtClean="0">
                <a:solidFill>
                  <a:srgbClr val="FF0000"/>
                </a:solidFill>
              </a:rPr>
              <a:t>Как происходит заражение человека новой </a:t>
            </a:r>
            <a:r>
              <a:rPr lang="ru-RU" sz="2600" b="1" dirty="0" err="1" smtClean="0">
                <a:solidFill>
                  <a:srgbClr val="FF0000"/>
                </a:solidFill>
              </a:rPr>
              <a:t>коронавирусной</a:t>
            </a:r>
            <a:r>
              <a:rPr lang="ru-RU" sz="2600" b="1" dirty="0" smtClean="0">
                <a:solidFill>
                  <a:srgbClr val="FF0000"/>
                </a:solidFill>
              </a:rPr>
              <a:t> инфекцией?</a:t>
            </a:r>
            <a:endParaRPr lang="ru-RU" sz="2600" dirty="0" smtClean="0">
              <a:solidFill>
                <a:srgbClr val="FF0000"/>
              </a:solidFill>
            </a:endParaRPr>
          </a:p>
          <a:p>
            <a:r>
              <a:rPr lang="ru-RU" sz="2600" dirty="0" smtClean="0"/>
              <a:t>В настоящее время основным источником является </a:t>
            </a:r>
            <a:r>
              <a:rPr lang="ru-RU" sz="2600" b="1" i="1" dirty="0" smtClean="0"/>
              <a:t>больной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b="1" i="1" dirty="0" smtClean="0"/>
              <a:t>человек.</a:t>
            </a:r>
            <a:endParaRPr lang="ru-RU" sz="2600" dirty="0" smtClean="0"/>
          </a:p>
          <a:p>
            <a:r>
              <a:rPr lang="ru-RU" sz="2600" b="1" dirty="0" smtClean="0"/>
              <a:t>Заражение человека происходит</a:t>
            </a:r>
            <a:r>
              <a:rPr lang="ru-RU" sz="2600" dirty="0" smtClean="0"/>
              <a:t> воздушно-капельным (при кашле, чихании, разговоре).</a:t>
            </a:r>
          </a:p>
          <a:p>
            <a:r>
              <a:rPr lang="ru-RU" sz="2600" dirty="0" smtClean="0"/>
              <a:t>Возможна передача вируса с пищей, водой, а также путем передачи вируса прикосновением.</a:t>
            </a:r>
          </a:p>
          <a:p>
            <a:r>
              <a:rPr lang="ru-RU" sz="2600" b="1" dirty="0" smtClean="0"/>
              <a:t>Инкубационный период составляет </a:t>
            </a:r>
            <a:r>
              <a:rPr lang="ru-RU" sz="2600" dirty="0" smtClean="0"/>
              <a:t>от 2</a:t>
            </a:r>
            <a:r>
              <a:rPr lang="ru-RU" sz="2600" b="1" dirty="0" smtClean="0"/>
              <a:t> </a:t>
            </a:r>
            <a:r>
              <a:rPr lang="ru-RU" sz="2600" dirty="0" smtClean="0"/>
              <a:t>до 14 дней.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oro-pic4_zoom-1500x1500-7227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53734"/>
              </a:clrFrom>
              <a:clrTo>
                <a:srgbClr val="353734">
                  <a:alpha val="0"/>
                </a:srgbClr>
              </a:clrTo>
            </a:clrChange>
          </a:blip>
          <a:stretch>
            <a:fillRect/>
          </a:stretch>
        </p:blipFill>
        <p:spPr>
          <a:xfrm rot="2105303">
            <a:off x="3292237" y="1844824"/>
            <a:ext cx="5851763" cy="329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08912" cy="11521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Каковы симптомы болезни.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119814" cy="50522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- повышение температуры тела; </a:t>
            </a:r>
          </a:p>
          <a:p>
            <a:pPr>
              <a:buNone/>
            </a:pPr>
            <a:r>
              <a:rPr lang="ru-RU" sz="2400" dirty="0" smtClean="0"/>
              <a:t> - кашель (сухой или с небольшим количеством мокроты);</a:t>
            </a:r>
          </a:p>
          <a:p>
            <a:pPr>
              <a:buNone/>
            </a:pPr>
            <a:r>
              <a:rPr lang="ru-RU" sz="2400" dirty="0" smtClean="0"/>
              <a:t> - одышка ;</a:t>
            </a:r>
          </a:p>
          <a:p>
            <a:pPr>
              <a:buNone/>
            </a:pPr>
            <a:r>
              <a:rPr lang="ru-RU" sz="2400" dirty="0" smtClean="0"/>
              <a:t> - боли в мышцах и утомляемость;</a:t>
            </a:r>
          </a:p>
          <a:p>
            <a:pPr>
              <a:buNone/>
            </a:pPr>
            <a:r>
              <a:rPr lang="ru-RU" sz="2400" dirty="0" smtClean="0"/>
              <a:t> - ощущение заложенности в грудной клетке .</a:t>
            </a:r>
          </a:p>
          <a:p>
            <a:pPr>
              <a:buNone/>
            </a:pPr>
            <a:r>
              <a:rPr lang="ru-RU" sz="2400" dirty="0" smtClean="0"/>
              <a:t> Наиболее тяжелая одышка развивается к 6-8-му дню от момента заражения.</a:t>
            </a:r>
          </a:p>
          <a:p>
            <a:pPr>
              <a:buNone/>
            </a:pPr>
            <a:r>
              <a:rPr lang="ru-RU" sz="2400" dirty="0" smtClean="0"/>
              <a:t> В большинстве случаев заболевание протекает в лёгкой форме. В зоне риска находятся люди в возрасте старше 60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8568952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 </a:t>
            </a:r>
            <a:endParaRPr lang="ru-RU" sz="1800" dirty="0" smtClean="0"/>
          </a:p>
          <a:p>
            <a:pPr lvl="0" algn="ctr">
              <a:buNone/>
            </a:pPr>
            <a:r>
              <a:rPr lang="ru-RU" sz="3200" b="1" dirty="0" smtClean="0"/>
              <a:t>Что делать в случае проявления признаков инфекции?</a:t>
            </a:r>
          </a:p>
          <a:p>
            <a:pPr lvl="0" algn="ctr">
              <a:buNone/>
            </a:pPr>
            <a:endParaRPr lang="ru-RU" sz="3200" dirty="0" smtClean="0"/>
          </a:p>
          <a:p>
            <a:pPr lvl="2">
              <a:buNone/>
            </a:pPr>
            <a:r>
              <a:rPr lang="ru-RU" sz="2000" b="1" dirty="0" smtClean="0"/>
              <a:t>1. Немедленно надеть одноразовую медицинскую маску или медицинский респиратор;</a:t>
            </a:r>
            <a:endParaRPr lang="ru-RU" sz="2000" dirty="0" smtClean="0"/>
          </a:p>
          <a:p>
            <a:pPr lvl="2"/>
            <a:r>
              <a:rPr lang="ru-RU" sz="2000" dirty="0" smtClean="0"/>
              <a:t>При появлении первых признаков заболевания:</a:t>
            </a:r>
          </a:p>
          <a:p>
            <a:pPr lvl="3"/>
            <a:r>
              <a:rPr lang="ru-RU" sz="2000" dirty="0" smtClean="0"/>
              <a:t>При нахождении в части </a:t>
            </a:r>
            <a:r>
              <a:rPr lang="ru-RU" sz="2000" b="1" dirty="0" smtClean="0"/>
              <a:t>немедленно</a:t>
            </a:r>
            <a:r>
              <a:rPr lang="ru-RU" sz="2000" dirty="0" smtClean="0"/>
              <a:t> обращаться за медицинской помощью к дежурному врачу медицинского подразделения;</a:t>
            </a:r>
          </a:p>
          <a:p>
            <a:pPr lvl="3"/>
            <a:r>
              <a:rPr lang="ru-RU" sz="2000" dirty="0" smtClean="0"/>
              <a:t>При нахождении вне части – в военно-лечебную организацию (госпиталь);</a:t>
            </a:r>
          </a:p>
          <a:p>
            <a:pPr lvl="3"/>
            <a:r>
              <a:rPr lang="ru-RU" sz="2000" dirty="0" smtClean="0"/>
              <a:t>При нахождении дома – вызвать врача на дом по телефону; уведомить прямого начальника по телефону об ухудшении самочувствия; не покидать квартиру; после прибытия медицинского персонала действовать в соответствии с его указаниями;</a:t>
            </a:r>
          </a:p>
          <a:p>
            <a:pPr lvl="2">
              <a:buNone/>
            </a:pPr>
            <a:r>
              <a:rPr lang="ru-RU" sz="2000" b="1" dirty="0" smtClean="0"/>
              <a:t>2. Не допускать самолечения;</a:t>
            </a:r>
            <a:endParaRPr lang="ru-RU" sz="2000" dirty="0" smtClean="0"/>
          </a:p>
          <a:p>
            <a:pPr lvl="2"/>
            <a:r>
              <a:rPr lang="ru-RU" sz="2000" dirty="0" smtClean="0"/>
              <a:t>При обращении за медицинской помощью на территории Российской Федерации информировать медицинский персонал о времени и месте пребывания за рубежом.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Вам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Обязательно берегите себя и своих близких, тогда никакой вирус вам будет не страшен!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«Горячая линия» прокуратуры Калининского района: </a:t>
            </a:r>
          </a:p>
          <a:p>
            <a:pPr algn="ctr"/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542-23-19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электронная приемная прокуратуры Санкт-Петербурга</a:t>
            </a:r>
          </a:p>
          <a:p>
            <a:pPr algn="ctr"/>
            <a:r>
              <a:rPr lang="en-US" sz="2400" dirty="0" smtClean="0">
                <a:hlinkClick r:id="rId2"/>
              </a:rPr>
              <a:t>http://procspb.ru/reception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4027264" cy="40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046 L -0.75555 -0.0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0" y="-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" y="2708920"/>
            <a:ext cx="4269270" cy="4141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Соблюдай правила и защити страну, победив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коронавирус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/>
              <a:t>Запусти просмотр презентации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Для просмотра презентации не забывай нажимать на клавиатуре на кнопку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В презентации присутствуют вопросы, ответы на которые, мы уверены, ты знаешь, проверь себя, а затем нажми на </a:t>
            </a:r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Мы надеемся, что тебе будет интересно, мы старались для тебя!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452320" y="27809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300192" y="443711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-0.10972 C 0.42639 -0.07963 0.78108 -0.04954 0.775 -0.10139 C 0.76892 -0.15324 0.16458 -0.43773 0.03542 -0.42083 C -0.09375 -0.40394 0.0059 -0.07014 2.77778E-7 3.7037E-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867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Давайте изучим основные способы борьбы с вирусом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7128792" cy="52154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В этом нам поможет доктор, который согласился рассказать нам об основных правилах профилактики заболевания.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так, меня зовут Герой и вот мои 5 правил (чтобы узнать о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их  найдите на экране цифры и щёлкнете по ним,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 чтобы вернуться к цифрам нажимайте на </a:t>
            </a:r>
            <a:r>
              <a:rPr lang="ru-RU" sz="2000" dirty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3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1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2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4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5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ru-RU" sz="4300" dirty="0" smtClean="0">
                <a:solidFill>
                  <a:schemeClr val="accent6">
                    <a:lumMod val="50000"/>
                  </a:schemeClr>
                </a:solidFill>
                <a:hlinkClick r:id="rId7" action="ppaction://hlinksldjump"/>
              </a:rPr>
              <a:t>*</a:t>
            </a:r>
            <a:endParaRPr lang="ru-RU" sz="43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50678"/>
            <a:ext cx="4207322" cy="420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176464" cy="6912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НИКАКИХ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РУКОПОЖАТИЙ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Используйте другие способы для приветствия – кивок или улыбка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 честно вам рекомендую во время разгара вируса  не использовать в качестве приветствия рукопожатия.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едь на руках находится микроскопическая грязь, которая и служит причиной болезни.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hlinkClick r:id="rId2" action="ppaction://hlinksldjump"/>
              </a:rPr>
              <a:t>*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38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21209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4440"/>
            <a:ext cx="4983560" cy="4983560"/>
          </a:xfrm>
          <a:prstGeom prst="rect">
            <a:avLst/>
          </a:prstGeom>
        </p:spPr>
      </p:pic>
      <p:sp>
        <p:nvSpPr>
          <p:cNvPr id="6" name="AutoShape 2" descr="https://img1.freepng.ru/20180805/kzo/kisspng-clip-art-bacteria-fruit-apple-microbial-toxin-post-op-care-oracare-5b674bf03eed56.08349009153349630425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6566" y="188640"/>
            <a:ext cx="4038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ДЕЗИНФЕКЦИЯ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smtClean="0"/>
              <a:t>магазинах, транспорте и прочих общественных местах </a:t>
            </a:r>
            <a:r>
              <a:rPr lang="ru-RU" b="1" dirty="0"/>
              <a:t>обязательно используйте дезинфицирующие </a:t>
            </a:r>
            <a:r>
              <a:rPr lang="ru-RU" b="1" dirty="0" smtClean="0"/>
              <a:t>салфетки</a:t>
            </a:r>
            <a:r>
              <a:rPr lang="ru-RU" b="1" dirty="0"/>
              <a:t> </a:t>
            </a:r>
            <a:r>
              <a:rPr lang="ru-RU" b="1" dirty="0" smtClean="0"/>
              <a:t>и антисептическое средство чтобы протереть ручки и детские сидения в продуктовых тележках.        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Содержимое 4" descr="мыть-рук-ваш-22770054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802938" cy="262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positphotos_103843440-stock-illustration-illustration-of-a-person-wi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404" y="3789040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4509120" cy="450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596" y="2965981"/>
            <a:ext cx="2736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Дезинфекция- лучший способ победить вирус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*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3205590" cy="40085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ИЗБЕГАЙТЕ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КОНТАКТОВ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/>
              <a:t>Дотрагивайтесь до любых поверхностей только тыльной стороной руки – до выключателей света, кнопок в лифте.</a:t>
            </a:r>
          </a:p>
          <a:p>
            <a:endParaRPr lang="ru-RU" dirty="0"/>
          </a:p>
        </p:txBody>
      </p:sp>
      <p:pic>
        <p:nvPicPr>
          <p:cNvPr id="5" name="Содержимое 4" descr="ef1843-dokunmak-yasaktir-isaretilevhasietike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3818844" cy="381642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941168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387416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Дорогие ребята, пожалуйста старайтесь избегать контактов с различными поверхностями, а дома делайте влажную уборку.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*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4038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МОЙТЕ РУКИ С МЫЛОМ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/>
              <a:t>Делайте это </a:t>
            </a:r>
            <a:r>
              <a:rPr lang="ru-RU" b="1" dirty="0" smtClean="0"/>
              <a:t>в течении 10 – 20 секунд</a:t>
            </a:r>
            <a:r>
              <a:rPr lang="ru-RU" b="1" dirty="0"/>
              <a:t> и / или используйте дезинфицирующее средство для рук на спиртовой основе, содержащее более 60% спирта всякий раз, когда вы возвращаетесь домой из ЛЮБОГО места, где были другие люди.</a:t>
            </a:r>
          </a:p>
          <a:p>
            <a:endParaRPr lang="ru-RU" dirty="0"/>
          </a:p>
        </p:txBody>
      </p:sp>
      <p:pic>
        <p:nvPicPr>
          <p:cNvPr id="5" name="Содержимое 4" descr="depositphotos_81174216-stock-illustration-illustration-of-a-person-wash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7246" y="188640"/>
            <a:ext cx="4429156" cy="442915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004"/>
            <a:ext cx="4581996" cy="4581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510336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Мытье рук очень важное и нужное занятие. Уделяйте ему должное количество времени тогда вы, ваша семья и родственники будут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доровы.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*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038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При первых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симптомах простуды </a:t>
            </a:r>
            <a:r>
              <a:rPr lang="ru-RU" b="1" dirty="0">
                <a:solidFill>
                  <a:srgbClr val="FF0000"/>
                </a:solidFill>
              </a:rPr>
              <a:t>— оставайтесь </a:t>
            </a:r>
            <a:r>
              <a:rPr lang="ru-RU" b="1" dirty="0" smtClean="0">
                <a:solidFill>
                  <a:srgbClr val="FF0000"/>
                </a:solidFill>
              </a:rPr>
              <a:t>дома…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не заражайте других.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 </a:t>
            </a:r>
            <a:r>
              <a:rPr lang="ru-RU" dirty="0"/>
              <a:t>появлении одышки на фоне простуды — вызывайте врача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3F2WW3nwNC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423544"/>
            <a:ext cx="2643206" cy="2643206"/>
          </a:xfrm>
        </p:spPr>
      </p:pic>
      <p:pic>
        <p:nvPicPr>
          <p:cNvPr id="6" name="Рисунок 5" descr="маска-че-овека-ме-ицинская-85071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696" y="2646211"/>
            <a:ext cx="2727006" cy="27270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46210"/>
            <a:ext cx="4211790" cy="4211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3645024"/>
            <a:ext cx="24482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Дорогие ребята, помните, что ваше здоровье и здоровье ваших близких зависит только от вас самих.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*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Посмотри вместе с родителями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448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Тема Office</vt:lpstr>
      <vt:lpstr>Прокуратура Калининского района  Санкт-Петербурга разъясняет</vt:lpstr>
      <vt:lpstr>Соблюдай правила и защити страну, победив коронавирус! </vt:lpstr>
      <vt:lpstr>Давайте изучим основные способы борьбы с вирусом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Посмотри вместе с родителями</vt:lpstr>
      <vt:lpstr>Презентация PowerPoint</vt:lpstr>
      <vt:lpstr>Каковы симптомы болезни.</vt:lpstr>
      <vt:lpstr>Презентация PowerPoint</vt:lpstr>
      <vt:lpstr>Спасибо Вам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</dc:creator>
  <cp:lastModifiedBy>Петухова Ольга Владимировна</cp:lastModifiedBy>
  <cp:revision>26</cp:revision>
  <dcterms:created xsi:type="dcterms:W3CDTF">2020-03-17T17:44:06Z</dcterms:created>
  <dcterms:modified xsi:type="dcterms:W3CDTF">2020-05-15T08:47:02Z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